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6"/>
  </p:handoutMasterIdLst>
  <p:sldIdLst>
    <p:sldId id="256" r:id="rId2"/>
    <p:sldId id="273" r:id="rId3"/>
    <p:sldId id="270" r:id="rId4"/>
    <p:sldId id="275" r:id="rId5"/>
    <p:sldId id="278" r:id="rId6"/>
    <p:sldId id="258" r:id="rId7"/>
    <p:sldId id="266" r:id="rId8"/>
    <p:sldId id="274" r:id="rId9"/>
    <p:sldId id="267" r:id="rId10"/>
    <p:sldId id="268" r:id="rId11"/>
    <p:sldId id="277" r:id="rId12"/>
    <p:sldId id="265" r:id="rId13"/>
    <p:sldId id="26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1908" y="-10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28A6E17-DF71-45DC-897D-141CBEF3E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A9F2DA0-BA02-48EF-A425-EBC5064E4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E527-CDD0-4816-A580-F052CFC38470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8C0976E-1113-41F3-ACEA-8D9FC8218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81EB28E-7D82-4392-8CB1-5167AC8AB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C2F6-087A-4BDA-9BF5-12260D34E4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75134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DS-Digital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19" y="568475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1555" y="2179865"/>
            <a:ext cx="8534400" cy="3615267"/>
          </a:xfrm>
          <a:blipFill>
            <a:blip r:embed="rId3"/>
            <a:stretch>
              <a:fillRect/>
            </a:stretch>
          </a:blipFill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0AC835-F3C4-419B-A56D-CCFCAB33E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4D7F7A5-82A0-484E-BA86-D07994D0A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  <a:p>
            <a:endParaRPr lang="en-GB" dirty="0"/>
          </a:p>
        </p:txBody>
      </p:sp>
      <p:pic>
        <p:nvPicPr>
          <p:cNvPr id="6146" name="Picture 2" descr="C:\Users\Games\Desktop\fINAL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463" y="558800"/>
            <a:ext cx="4364037" cy="18932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26881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5" y="2179865"/>
            <a:ext cx="7311345" cy="3615267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Refresh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Once the planet has enough faith, the refresh ability is enabled.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A new planet is gained.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Vanity items will be reserved for futher use.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A permenant boost will be added to the population growth. 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This can be done several times. </a:t>
            </a:r>
          </a:p>
        </p:txBody>
      </p:sp>
      <p:pic>
        <p:nvPicPr>
          <p:cNvPr id="2050" name="Picture 2" descr="C:\Users\Games\Desktop\Ochuko\level-6-l6-group-3\Misc\refresh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13700" y="368361"/>
            <a:ext cx="3680708" cy="60784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ra.png"/>
          <p:cNvPicPr>
            <a:picLocks noChangeAspect="1"/>
          </p:cNvPicPr>
          <p:nvPr/>
        </p:nvPicPr>
        <p:blipFill>
          <a:blip r:embed="rId2"/>
          <a:srcRect l="14167" r="16875" b="1666"/>
          <a:stretch>
            <a:fillRect/>
          </a:stretch>
        </p:blipFill>
        <p:spPr>
          <a:xfrm>
            <a:off x="5422900" y="2603500"/>
            <a:ext cx="3978078" cy="4254500"/>
          </a:xfrm>
          <a:prstGeom prst="rect">
            <a:avLst/>
          </a:prstGeom>
        </p:spPr>
      </p:pic>
      <p:pic>
        <p:nvPicPr>
          <p:cNvPr id="6" name="Picture 5" descr="Gold.png"/>
          <p:cNvPicPr>
            <a:picLocks noChangeAspect="1"/>
          </p:cNvPicPr>
          <p:nvPr/>
        </p:nvPicPr>
        <p:blipFill>
          <a:blip r:embed="rId3"/>
          <a:srcRect l="34375" r="11042" b="9444"/>
          <a:stretch>
            <a:fillRect/>
          </a:stretch>
        </p:blipFill>
        <p:spPr>
          <a:xfrm>
            <a:off x="2753718" y="3327400"/>
            <a:ext cx="2694582" cy="335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Models</a:t>
            </a:r>
            <a:endParaRPr lang="en-GB" dirty="0"/>
          </a:p>
        </p:txBody>
      </p:sp>
      <p:pic>
        <p:nvPicPr>
          <p:cNvPr id="5122" name="Picture 2" descr="C:\Users\Games\Desktop\Industrial_Render.png"/>
          <p:cNvPicPr>
            <a:picLocks noChangeAspect="1" noChangeArrowheads="1"/>
          </p:cNvPicPr>
          <p:nvPr/>
        </p:nvPicPr>
        <p:blipFill>
          <a:blip r:embed="rId4"/>
          <a:srcRect l="12083" t="15833" r="25625" b="9167"/>
          <a:stretch>
            <a:fillRect/>
          </a:stretch>
        </p:blipFill>
        <p:spPr bwMode="auto">
          <a:xfrm>
            <a:off x="4000500" y="584200"/>
            <a:ext cx="3797300" cy="3429000"/>
          </a:xfrm>
          <a:prstGeom prst="rect">
            <a:avLst/>
          </a:prstGeom>
          <a:noFill/>
        </p:spPr>
      </p:pic>
      <p:pic>
        <p:nvPicPr>
          <p:cNvPr id="5123" name="Picture 3" descr="C:\Users\Games\Desktop\Metalic_Planet.png"/>
          <p:cNvPicPr>
            <a:picLocks noChangeAspect="1" noChangeArrowheads="1"/>
          </p:cNvPicPr>
          <p:nvPr/>
        </p:nvPicPr>
        <p:blipFill>
          <a:blip r:embed="rId5"/>
          <a:srcRect l="7750" t="4333" r="20000" b="12000"/>
          <a:stretch>
            <a:fillRect/>
          </a:stretch>
        </p:blipFill>
        <p:spPr bwMode="auto">
          <a:xfrm>
            <a:off x="7950200" y="952500"/>
            <a:ext cx="3641055" cy="3162300"/>
          </a:xfrm>
          <a:prstGeom prst="rect">
            <a:avLst/>
          </a:prstGeom>
          <a:noFill/>
        </p:spPr>
      </p:pic>
      <p:pic>
        <p:nvPicPr>
          <p:cNvPr id="5" name="Picture 4" descr="Crystal .png"/>
          <p:cNvPicPr>
            <a:picLocks noChangeAspect="1"/>
          </p:cNvPicPr>
          <p:nvPr/>
        </p:nvPicPr>
        <p:blipFill>
          <a:blip r:embed="rId6"/>
          <a:srcRect l="13966" t="6331" r="16201" b="12104"/>
          <a:stretch>
            <a:fillRect/>
          </a:stretch>
        </p:blipFill>
        <p:spPr>
          <a:xfrm>
            <a:off x="381000" y="1803400"/>
            <a:ext cx="317500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UI</a:t>
            </a:r>
          </a:p>
        </p:txBody>
      </p:sp>
      <p:pic>
        <p:nvPicPr>
          <p:cNvPr id="2051" name="Picture 3" descr="C:\Users\Games\Desktop\level-6-l6-group-3-master\Artwork\UI\Mineral_Icons\wa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9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2" name="Picture 4" descr="C:\Users\Games\Desktop\level-6-l6-group-3-master\Artwork\UI\Mineral_Icons\Carb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5013" y="1649413"/>
            <a:ext cx="1274762" cy="1274762"/>
          </a:xfrm>
          <a:prstGeom prst="rect">
            <a:avLst/>
          </a:prstGeom>
          <a:noFill/>
        </p:spPr>
      </p:pic>
      <p:pic>
        <p:nvPicPr>
          <p:cNvPr id="2053" name="Picture 5" descr="C:\Users\Games\Desktop\level-6-l6-group-3-master\Artwork\UI\Mineral_Icons\Gol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32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4" name="Picture 6" descr="C:\Users\Games\Desktop\level-6-l6-group-3-master\Artwork\UI\Mineral_Icons\Ic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81513" y="1649413"/>
            <a:ext cx="1274762" cy="1274762"/>
          </a:xfrm>
          <a:prstGeom prst="rect">
            <a:avLst/>
          </a:prstGeom>
          <a:noFill/>
        </p:spPr>
      </p:pic>
      <p:pic>
        <p:nvPicPr>
          <p:cNvPr id="2055" name="Picture 7" descr="C:\Users\Games\Desktop\level-6-l6-group-3-master\Artwork\UI\Mineral_Icons\Iro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051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6" name="Picture 8" descr="C:\Users\Games\Desktop\level-6-l6-group-3-master\Artwork\UI\Mineral_Icons\nicke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097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7" name="Picture 9" descr="C:\Users\Games\Desktop\level-6-l6-group-3-master\Artwork\UI\MenuButtons\StartButto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956675" y="608013"/>
            <a:ext cx="2560638" cy="1146175"/>
          </a:xfrm>
          <a:prstGeom prst="rect">
            <a:avLst/>
          </a:prstGeom>
          <a:noFill/>
        </p:spPr>
      </p:pic>
      <p:pic>
        <p:nvPicPr>
          <p:cNvPr id="2058" name="Picture 10" descr="C:\Users\Games\Desktop\level-6-l6-group-3-master\Artwork\UI\MenuButtons\QuitButto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918575" y="1763713"/>
            <a:ext cx="2560638" cy="1146175"/>
          </a:xfrm>
          <a:prstGeom prst="rect">
            <a:avLst/>
          </a:prstGeom>
          <a:noFill/>
        </p:spPr>
      </p:pic>
      <p:pic>
        <p:nvPicPr>
          <p:cNvPr id="2059" name="Picture 11" descr="C:\Users\Games\Desktop\level-6-l6-group-3-master\Artwork\UI\Buttons and Icons\Faith icon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8213" y="4071938"/>
            <a:ext cx="1984375" cy="2246312"/>
          </a:xfrm>
          <a:prstGeom prst="rect">
            <a:avLst/>
          </a:prstGeom>
          <a:noFill/>
        </p:spPr>
      </p:pic>
      <p:pic>
        <p:nvPicPr>
          <p:cNvPr id="2060" name="Picture 12" descr="C:\Users\Games\Desktop\level-6-l6-group-3-master\Artwork\UI\Buttons and Icons\Gacha button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69225" y="4292600"/>
            <a:ext cx="1987550" cy="1981200"/>
          </a:xfrm>
          <a:prstGeom prst="rect">
            <a:avLst/>
          </a:prstGeom>
          <a:noFill/>
        </p:spPr>
      </p:pic>
      <p:pic>
        <p:nvPicPr>
          <p:cNvPr id="2061" name="Picture 13" descr="C:\Users\Games\Desktop\level-6-l6-group-3-master\Artwork\UI\Buttons and Icons\Store button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737725" y="4305300"/>
            <a:ext cx="1987550" cy="1981200"/>
          </a:xfrm>
          <a:prstGeom prst="rect">
            <a:avLst/>
          </a:prstGeom>
          <a:noFill/>
        </p:spPr>
      </p:pic>
      <p:pic>
        <p:nvPicPr>
          <p:cNvPr id="2063" name="Picture 15" descr="C:\Users\Games\Desktop\level-6-l6-group-3-master\Artwork\UI\Buttons and Icons\Population icon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81313" y="4067175"/>
            <a:ext cx="1984375" cy="2255838"/>
          </a:xfrm>
          <a:prstGeom prst="rect">
            <a:avLst/>
          </a:prstGeom>
          <a:noFill/>
        </p:spPr>
      </p:pic>
      <p:pic>
        <p:nvPicPr>
          <p:cNvPr id="2064" name="Picture 16" descr="C:\Users\Games\Desktop\level-6-l6-group-3-master\Artwork\UI\Buttons and Icons\Wealth icon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824413" y="4054475"/>
            <a:ext cx="1984375" cy="2255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Store UI</a:t>
            </a:r>
          </a:p>
        </p:txBody>
      </p:sp>
      <p:pic>
        <p:nvPicPr>
          <p:cNvPr id="1026" name="Picture 2" descr="C:\Users\Games\Desktop\level-6-l6-group-3-master\Artwork\UI\Store UI\Buttons\Confirmation Boxes\ConfirmationMouthCra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075" y="1660525"/>
            <a:ext cx="2762250" cy="1758950"/>
          </a:xfrm>
          <a:prstGeom prst="rect">
            <a:avLst/>
          </a:prstGeom>
          <a:noFill/>
        </p:spPr>
      </p:pic>
      <p:pic>
        <p:nvPicPr>
          <p:cNvPr id="1027" name="Picture 3" descr="C:\Users\Games\Desktop\level-6-l6-group-3-master\Artwork\UI\Store UI\Buttons\Confirmation Boxes\ConfirmationMountain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4875" y="1660525"/>
            <a:ext cx="2762250" cy="1758950"/>
          </a:xfrm>
          <a:prstGeom prst="rect">
            <a:avLst/>
          </a:prstGeom>
          <a:noFill/>
        </p:spPr>
      </p:pic>
      <p:pic>
        <p:nvPicPr>
          <p:cNvPr id="1028" name="Picture 4" descr="C:\Users\Games\Desktop\level-6-l6-group-3-master\Artwork\UI\Store UI\Buttons\Confirmation Boxes\ConfirmationFortAndKee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55075" y="1635125"/>
            <a:ext cx="2762250" cy="1758950"/>
          </a:xfrm>
          <a:prstGeom prst="rect">
            <a:avLst/>
          </a:prstGeom>
          <a:noFill/>
        </p:spPr>
      </p:pic>
      <p:pic>
        <p:nvPicPr>
          <p:cNvPr id="1029" name="Picture 5" descr="C:\Users\Games\Desktop\level-6-l6-group-3-master\Artwork\UI\Store UI\Buttons\Confirmation Boxes\ConfirmationFlyTra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62675" y="1635125"/>
            <a:ext cx="2762250" cy="1758950"/>
          </a:xfrm>
          <a:prstGeom prst="rect">
            <a:avLst/>
          </a:prstGeom>
          <a:noFill/>
        </p:spPr>
      </p:pic>
      <p:pic>
        <p:nvPicPr>
          <p:cNvPr id="1030" name="Picture 6" descr="C:\Users\Games\Desktop\level-6-l6-group-3-master\Artwork\UI\Store UI\Buttons\VanityItems\VIAztecPyrami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84250" y="3609975"/>
            <a:ext cx="2173288" cy="755650"/>
          </a:xfrm>
          <a:prstGeom prst="rect">
            <a:avLst/>
          </a:prstGeom>
          <a:noFill/>
        </p:spPr>
      </p:pic>
      <p:pic>
        <p:nvPicPr>
          <p:cNvPr id="1031" name="Picture 7" descr="C:\Users\Games\Desktop\level-6-l6-group-3-master\Artwork\UI\Store UI\Buttons\VanityItems\VICruise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89350" y="3597275"/>
            <a:ext cx="2173288" cy="755650"/>
          </a:xfrm>
          <a:prstGeom prst="rect">
            <a:avLst/>
          </a:prstGeom>
          <a:noFill/>
        </p:spPr>
      </p:pic>
      <p:pic>
        <p:nvPicPr>
          <p:cNvPr id="1032" name="Picture 8" descr="C:\Users\Games\Desktop\level-6-l6-group-3-master\Artwork\UI\Store UI\Buttons\VanityItems\VIStarFort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69050" y="3609975"/>
            <a:ext cx="2173288" cy="755650"/>
          </a:xfrm>
          <a:prstGeom prst="rect">
            <a:avLst/>
          </a:prstGeom>
          <a:noFill/>
        </p:spPr>
      </p:pic>
      <p:pic>
        <p:nvPicPr>
          <p:cNvPr id="1034" name="Picture 10" descr="C:\Users\Games\Desktop\level-6-l6-group-3-master\Artwork\UI\Store UI\Buttons\VanityItems\VIContainerShip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175750" y="3609975"/>
            <a:ext cx="2173288" cy="755650"/>
          </a:xfrm>
          <a:prstGeom prst="rect">
            <a:avLst/>
          </a:prstGeom>
          <a:noFill/>
        </p:spPr>
      </p:pic>
      <p:pic>
        <p:nvPicPr>
          <p:cNvPr id="1035" name="Picture 11" descr="C:\Users\Games\Desktop\level-6-l6-group-3-master\Artwork\UI\Store UI\Buttons\CosmicDust\CD100Button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98850" y="4994275"/>
            <a:ext cx="2173288" cy="755650"/>
          </a:xfrm>
          <a:prstGeom prst="rect">
            <a:avLst/>
          </a:prstGeom>
          <a:noFill/>
        </p:spPr>
      </p:pic>
      <p:pic>
        <p:nvPicPr>
          <p:cNvPr id="1036" name="Picture 12" descr="C:\Users\Games\Desktop\level-6-l6-group-3-master\Artwork\UI\Store UI\Buttons\Confirmation Boxes\Confirmation100Dus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111875" y="4543425"/>
            <a:ext cx="2762250" cy="175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 – Hours Worked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According to Project Pivot Report (May 2017 – May 2018)</a:t>
            </a:r>
          </a:p>
          <a:p>
            <a:endParaRPr lang="en-GB" dirty="0" smtClean="0"/>
          </a:p>
          <a:p>
            <a:r>
              <a:rPr lang="en-GB" b="1" dirty="0" smtClean="0">
                <a:solidFill>
                  <a:schemeClr val="tx1"/>
                </a:solidFill>
              </a:rPr>
              <a:t>Collective:</a:t>
            </a:r>
            <a:r>
              <a:rPr lang="en-GB" b="1" dirty="0" smtClean="0"/>
              <a:t> 10w 1h 19m</a:t>
            </a:r>
          </a:p>
          <a:p>
            <a:endParaRPr lang="en-GB" b="1" dirty="0" smtClean="0"/>
          </a:p>
          <a:p>
            <a:r>
              <a:rPr lang="en-GB" b="1" dirty="0" smtClean="0">
                <a:solidFill>
                  <a:schemeClr val="tx1"/>
                </a:solidFill>
              </a:rPr>
              <a:t>River: </a:t>
            </a:r>
            <a:r>
              <a:rPr lang="en-GB" b="1" dirty="0" smtClean="0"/>
              <a:t>2w 4d 1h 2m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Michael:</a:t>
            </a:r>
            <a:r>
              <a:rPr lang="en-GB" b="1" dirty="0" smtClean="0"/>
              <a:t> 3w 5h 25m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Ogheneochuko: </a:t>
            </a:r>
            <a:r>
              <a:rPr lang="en-GB" b="1" dirty="0" smtClean="0"/>
              <a:t>2w 2d 1h 22m</a:t>
            </a:r>
            <a:endParaRPr lang="en-GB" b="1" dirty="0" smtClean="0">
              <a:solidFill>
                <a:schemeClr val="tx1"/>
              </a:solidFill>
            </a:endParaRPr>
          </a:p>
          <a:p>
            <a:r>
              <a:rPr lang="en-GB" b="1" dirty="0" smtClean="0">
                <a:solidFill>
                  <a:schemeClr val="tx1"/>
                </a:solidFill>
              </a:rPr>
              <a:t>Ryan: </a:t>
            </a:r>
            <a:r>
              <a:rPr lang="en-GB" b="1" dirty="0" smtClean="0"/>
              <a:t>1w 3d 1h 30m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64FE0F-A1A1-48BC-9092-0A01DF07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Pocket Planets: Game specification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C6837D-5425-4E86-B4F5-57BC811AB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5" y="2179865"/>
            <a:ext cx="8534400" cy="3615267"/>
          </a:xfrm>
        </p:spPr>
        <p:txBody>
          <a:bodyPr>
            <a:normAutofit fontScale="92500" lnSpcReduction="10000"/>
          </a:bodyPr>
          <a:lstStyle/>
          <a:p>
            <a:r>
              <a:rPr lang="en-GB" u="sng" dirty="0" smtClean="0"/>
              <a:t>Projected Demographic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16+ Students and Working Commuters </a:t>
            </a:r>
          </a:p>
          <a:p>
            <a:pPr marL="0" indent="0">
              <a:buNone/>
            </a:pPr>
            <a:r>
              <a:rPr lang="en-GB" dirty="0" smtClean="0"/>
              <a:t>	Casual &amp; Achieving Players (Bartle, 1996)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u="sng" dirty="0"/>
              <a:t>Genre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	Managerial </a:t>
            </a:r>
          </a:p>
          <a:p>
            <a:pPr marL="0" indent="0">
              <a:buNone/>
            </a:pPr>
            <a:r>
              <a:rPr lang="en-GB" dirty="0"/>
              <a:t>	Idle</a:t>
            </a:r>
          </a:p>
          <a:p>
            <a:endParaRPr lang="en-GB" dirty="0"/>
          </a:p>
          <a:p>
            <a:r>
              <a:rPr lang="en-GB" u="sng" dirty="0"/>
              <a:t>Platform</a:t>
            </a:r>
            <a:br>
              <a:rPr lang="en-GB" u="sng" dirty="0"/>
            </a:br>
            <a:r>
              <a:rPr lang="en-GB" dirty="0"/>
              <a:t>Android, 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C23122A-64F9-440C-ACA4-AD11A3BE53AB}"/>
              </a:ext>
            </a:extLst>
          </p:cNvPr>
          <p:cNvSpPr txBox="1"/>
          <p:nvPr/>
        </p:nvSpPr>
        <p:spPr>
          <a:xfrm>
            <a:off x="5384912" y="3910457"/>
            <a:ext cx="2654591" cy="369332"/>
          </a:xfrm>
          <a:prstGeom prst="rect">
            <a:avLst/>
          </a:prstGeom>
          <a:solidFill>
            <a:schemeClr val="lt1">
              <a:alpha val="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Similar Titles </a:t>
            </a:r>
          </a:p>
        </p:txBody>
      </p:sp>
      <p:pic>
        <p:nvPicPr>
          <p:cNvPr id="2050" name="Picture 2" descr="Image result for fallout shelter">
            <a:extLst>
              <a:ext uri="{FF2B5EF4-FFF2-40B4-BE49-F238E27FC236}">
                <a16:creationId xmlns="" xmlns:a16="http://schemas.microsoft.com/office/drawing/2014/main" id="{115E50B0-5EA6-41D7-97E0-409956D2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76" y="4338198"/>
            <a:ext cx="1956871" cy="11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iny tower">
            <a:extLst>
              <a:ext uri="{FF2B5EF4-FFF2-40B4-BE49-F238E27FC236}">
                <a16:creationId xmlns="" xmlns:a16="http://schemas.microsoft.com/office/drawing/2014/main" id="{1B834593-0EB8-45AB-BFBB-58369AB0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48" y="4338199"/>
            <a:ext cx="1834936" cy="11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5330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5810CA4-8FF2-44A5-B48E-33C2EABB0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16530" r="22137" b="11021"/>
          <a:stretch/>
        </p:blipFill>
        <p:spPr>
          <a:xfrm>
            <a:off x="7903759" y="3592309"/>
            <a:ext cx="3907714" cy="3051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35" y="491334"/>
            <a:ext cx="8534400" cy="1507067"/>
          </a:xfrm>
        </p:spPr>
        <p:txBody>
          <a:bodyPr/>
          <a:lstStyle/>
          <a:p>
            <a:r>
              <a:rPr lang="en-GB" dirty="0"/>
              <a:t>Video Footage</a:t>
            </a:r>
          </a:p>
        </p:txBody>
      </p:sp>
      <p:pic>
        <p:nvPicPr>
          <p:cNvPr id="1027" name="Picture 3" descr="C:\Users\Games\Desktop\Ochuko\level-6-l6-group-3\Misc\OVERALL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850" y="533400"/>
            <a:ext cx="3364696" cy="5837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Heavier focus on rewarding the player</a:t>
            </a:r>
          </a:p>
          <a:p>
            <a:endParaRPr lang="en-GB" dirty="0" smtClean="0"/>
          </a:p>
          <a:p>
            <a:r>
              <a:rPr lang="en-GB" dirty="0" smtClean="0"/>
              <a:t>More Progression Stages (Additional Visual Benefits)</a:t>
            </a:r>
          </a:p>
          <a:p>
            <a:endParaRPr lang="en-GB" dirty="0" smtClean="0"/>
          </a:p>
          <a:p>
            <a:r>
              <a:rPr lang="en-GB" dirty="0" smtClean="0"/>
              <a:t>Variety in different planet types</a:t>
            </a:r>
          </a:p>
          <a:p>
            <a:endParaRPr lang="en-GB" dirty="0" smtClean="0"/>
          </a:p>
          <a:p>
            <a:r>
              <a:rPr lang="en-GB" dirty="0" smtClean="0"/>
              <a:t>Refresh Button – More Playing Potential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More Vanity Items</a:t>
            </a:r>
          </a:p>
          <a:p>
            <a:endParaRPr lang="en-GB" dirty="0" smtClean="0"/>
          </a:p>
          <a:p>
            <a:r>
              <a:rPr lang="en-GB" dirty="0" smtClean="0"/>
              <a:t>Changing Game Engines</a:t>
            </a:r>
          </a:p>
          <a:p>
            <a:endParaRPr lang="en-GB" dirty="0" smtClean="0"/>
          </a:p>
          <a:p>
            <a:r>
              <a:rPr lang="en-GB" dirty="0" smtClean="0"/>
              <a:t>User Friendly UI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5" y="2179865"/>
            <a:ext cx="7158945" cy="3615267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Resource Management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Fling asteroids to gain wealth and lose population.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Gain population and faith overtime.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Population and Faith increases over time.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Faith grows faster when wealth and population are balanced.</a:t>
            </a:r>
          </a:p>
        </p:txBody>
      </p:sp>
      <p:pic>
        <p:nvPicPr>
          <p:cNvPr id="3074" name="Picture 2" descr="C:\Users\Games\Desktop\Ochuko\level-6-l6-group-3\Misc\refresh - Copy.png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02600" y="489774"/>
            <a:ext cx="3576427" cy="5906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5" y="2179865"/>
            <a:ext cx="5584145" cy="3615267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 smtClean="0"/>
              <a:t>Upcoming Asteroid</a:t>
            </a:r>
            <a:endParaRPr lang="en-GB" sz="3600" u="sng" dirty="0"/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Shows </a:t>
            </a:r>
            <a:r>
              <a:rPr lang="en-GB" sz="2000" dirty="0" smtClean="0"/>
              <a:t>the next incoming asteroid. </a:t>
            </a:r>
            <a:endParaRPr lang="en-GB" sz="2000" dirty="0"/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See values of incoming </a:t>
            </a:r>
            <a:r>
              <a:rPr lang="en-GB" sz="2000" dirty="0" smtClean="0"/>
              <a:t>asteroid.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/>
              <a:t>Decide ahead of time what to do with it.</a:t>
            </a:r>
            <a:endParaRPr lang="en-GB" sz="2000" dirty="0"/>
          </a:p>
        </p:txBody>
      </p:sp>
      <p:pic>
        <p:nvPicPr>
          <p:cNvPr id="2050" name="Picture 2" descr="C:\Users\Games\Desktop\sta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3800" y="2286000"/>
            <a:ext cx="5335588" cy="21809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555" y="2179865"/>
            <a:ext cx="5355545" cy="3615267"/>
          </a:xfrm>
        </p:spPr>
        <p:txBody>
          <a:bodyPr/>
          <a:lstStyle/>
          <a:p>
            <a:pPr marL="742950" lvl="2">
              <a:buNone/>
            </a:pPr>
            <a:r>
              <a:rPr lang="en-GB" sz="3400" u="sng" dirty="0" smtClean="0"/>
              <a:t>Planet Forming</a:t>
            </a:r>
          </a:p>
          <a:p>
            <a:pPr lvl="1"/>
            <a:r>
              <a:rPr lang="en-GB" dirty="0" smtClean="0"/>
              <a:t>Different resources on asteroids used to build planet</a:t>
            </a:r>
          </a:p>
          <a:p>
            <a:pPr lvl="1"/>
            <a:r>
              <a:rPr lang="en-GB" dirty="0" smtClean="0"/>
              <a:t>Different Planet models to customise</a:t>
            </a:r>
          </a:p>
          <a:p>
            <a:endParaRPr lang="en-GB" dirty="0"/>
          </a:p>
        </p:txBody>
      </p:sp>
      <p:pic>
        <p:nvPicPr>
          <p:cNvPr id="3074" name="Picture 2" descr="C:\Users\Games\Desktop\planetTerr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5988" y="1308101"/>
            <a:ext cx="2894827" cy="4629024"/>
          </a:xfrm>
          <a:prstGeom prst="rect">
            <a:avLst/>
          </a:prstGeom>
          <a:noFill/>
        </p:spPr>
      </p:pic>
      <p:pic>
        <p:nvPicPr>
          <p:cNvPr id="3075" name="Picture 3" descr="C:\Users\Games\Desktop\planetGold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8888" y="1308099"/>
            <a:ext cx="2898877" cy="4635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5" y="2179865"/>
            <a:ext cx="6409645" cy="3615267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Store/Gacha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Spend Faith to recieve a random vanity item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Buy cosmic dust with real money to buy specific items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Customize the planet with vanity items</a:t>
            </a:r>
          </a:p>
        </p:txBody>
      </p:sp>
      <p:pic>
        <p:nvPicPr>
          <p:cNvPr id="4098" name="Picture 2" descr="C:\Users\Games\Desktop\stor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500" y="444499"/>
            <a:ext cx="3759200" cy="5969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52F61"/>
      </a:accent1>
      <a:accent2>
        <a:srgbClr val="B1D3FA"/>
      </a:accent2>
      <a:accent3>
        <a:srgbClr val="C2E2F6"/>
      </a:accent3>
      <a:accent4>
        <a:srgbClr val="86C5EE"/>
      </a:accent4>
      <a:accent5>
        <a:srgbClr val="63A7F7"/>
      </a:accent5>
      <a:accent6>
        <a:srgbClr val="167BF3"/>
      </a:accent6>
      <a:hlink>
        <a:srgbClr val="032348"/>
      </a:hlink>
      <a:folHlink>
        <a:srgbClr val="021730"/>
      </a:folHlink>
    </a:clrScheme>
    <a:fontScheme name="Custom 2">
      <a:majorFont>
        <a:latin typeface="DS-Digital"/>
        <a:ea typeface=""/>
        <a:cs typeface=""/>
      </a:majorFont>
      <a:minorFont>
        <a:latin typeface="Eras Medium ITC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571</TotalTime>
  <Words>259</Words>
  <Application>Microsoft Office PowerPoint</Application>
  <PresentationFormat>Custom</PresentationFormat>
  <Paragraphs>68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Slice</vt:lpstr>
      <vt:lpstr>Level 6 Group 3 </vt:lpstr>
      <vt:lpstr>Pocket Planets: Game specification </vt:lpstr>
      <vt:lpstr>Video Footage</vt:lpstr>
      <vt:lpstr>Iterations</vt:lpstr>
      <vt:lpstr>Iterations</vt:lpstr>
      <vt:lpstr>Features </vt:lpstr>
      <vt:lpstr>Features </vt:lpstr>
      <vt:lpstr>Features</vt:lpstr>
      <vt:lpstr>Features </vt:lpstr>
      <vt:lpstr>Features </vt:lpstr>
      <vt:lpstr>3d Models</vt:lpstr>
      <vt:lpstr>Game UI</vt:lpstr>
      <vt:lpstr>Store UI</vt:lpstr>
      <vt:lpstr>Management – Hours Worked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Ochuko Ideh</dc:creator>
  <cp:lastModifiedBy>Games</cp:lastModifiedBy>
  <cp:revision>51</cp:revision>
  <dcterms:created xsi:type="dcterms:W3CDTF">2017-12-08T06:32:11Z</dcterms:created>
  <dcterms:modified xsi:type="dcterms:W3CDTF">2018-05-02T08:47:13Z</dcterms:modified>
</cp:coreProperties>
</file>